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29BC-BD3E-4A80-A716-0609E880336D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00EF-0112-4C54-81F9-21FAF4B69D7E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23728" y="1268760"/>
            <a:ext cx="6480720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MIPYMES apoyadas con proyectos de innovación para generar nuevos productos, procesos o servicios</a:t>
            </a:r>
          </a:p>
          <a:p>
            <a:pPr algn="ctr">
              <a:defRPr/>
            </a:pP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429445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644008" y="2204864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948751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MIPYMES apoyadas </a:t>
            </a:r>
            <a:r>
              <a:rPr lang="es-MX" dirty="0" smtClean="0">
                <a:solidFill>
                  <a:prstClr val="black"/>
                </a:solidFill>
              </a:rPr>
              <a:t>con proyectos de innovación para generar nuevos productos, procesos o servicios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7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907705" y="4302388"/>
          <a:ext cx="6192687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apoyadas con proyectos de innovación para generar nuevos productos, procesos o servicios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mtClean="0"/>
                        <a:t>otal</a:t>
                      </a:r>
                      <a:r>
                        <a:rPr lang="es-MX" sz="1400" dirty="0" smtClean="0"/>
                        <a:t> de MIPYMES estimadas a apoyar con proyectos de innovación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51520" y="3068960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s-MX" sz="1600" dirty="0">
                <a:solidFill>
                  <a:prstClr val="black"/>
                </a:solidFill>
              </a:rPr>
              <a:t>MIPYMES apoyadas de las convocatorias</a:t>
            </a:r>
            <a:r>
              <a:rPr lang="es-MX" sz="1600" dirty="0" smtClean="0">
                <a:solidFill>
                  <a:prstClr val="black"/>
                </a:solidFill>
              </a:rPr>
              <a:t>:</a:t>
            </a:r>
          </a:p>
          <a:p>
            <a:pPr marL="342900" indent="-73025">
              <a:buFont typeface="Arial" pitchFamily="34" charset="0"/>
              <a:buChar char="•"/>
            </a:pPr>
            <a:r>
              <a:rPr lang="es-MX" sz="1600" dirty="0" smtClean="0"/>
              <a:t> 2.6 Fomento a las iniciativas de Innovación</a:t>
            </a:r>
          </a:p>
          <a:p>
            <a:pPr marL="342900" indent="-73025">
              <a:buFont typeface="Arial" pitchFamily="34" charset="0"/>
              <a:buChar char="•"/>
            </a:pPr>
            <a:r>
              <a:rPr lang="es-MX" sz="1600" dirty="0" smtClean="0"/>
              <a:t>3.3 Impulso a Emprendimientos de Alto Impacto</a:t>
            </a:r>
            <a:endParaRPr lang="es-MX" sz="1600" dirty="0">
              <a:solidFill>
                <a:prstClr val="black"/>
              </a:solidFill>
            </a:endParaRPr>
          </a:p>
          <a:p>
            <a:pPr marL="0" lvl="1"/>
            <a:r>
              <a:rPr lang="es-MX" sz="1600" dirty="0" smtClean="0">
                <a:solidFill>
                  <a:prstClr val="black"/>
                </a:solidFill>
              </a:rPr>
              <a:t>2</a:t>
            </a:r>
            <a:r>
              <a:rPr lang="es-MX" sz="1600" dirty="0">
                <a:solidFill>
                  <a:prstClr val="black"/>
                </a:solidFill>
              </a:rPr>
              <a:t>) MIPYMES apoyadas </a:t>
            </a:r>
            <a:r>
              <a:rPr lang="es-MX" sz="1600" dirty="0" smtClean="0">
                <a:solidFill>
                  <a:prstClr val="black"/>
                </a:solidFill>
              </a:rPr>
              <a:t>a través de los convenios de coordinación con las entidades federativas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" name="16 Rectángulo"/>
          <p:cNvSpPr/>
          <p:nvPr/>
        </p:nvSpPr>
        <p:spPr>
          <a:xfrm>
            <a:off x="1691680" y="1268760"/>
            <a:ext cx="6552728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1625992"/>
          <a:ext cx="6552728" cy="1193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7285"/>
                <a:gridCol w="43854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 convocatoria 2.6 cerró en el mes de abril, por lo que los proyectos recibidos se encuentran en evaluación, mientras que la convocatoria 3.3 se publicó el 1 de julio, por lo que los proyectos recibidos se darán a conocer en el IV Informe Trimestral 2016.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180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5</cp:revision>
  <dcterms:created xsi:type="dcterms:W3CDTF">2015-09-21T17:08:32Z</dcterms:created>
  <dcterms:modified xsi:type="dcterms:W3CDTF">2016-10-18T17:23:29Z</dcterms:modified>
</cp:coreProperties>
</file>